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</p:sldMasterIdLst>
  <p:notesMasterIdLst>
    <p:notesMasterId r:id="rId19"/>
  </p:notesMasterIdLst>
  <p:handoutMasterIdLst>
    <p:handoutMasterId r:id="rId20"/>
  </p:handoutMasterIdLst>
  <p:sldIdLst>
    <p:sldId id="256" r:id="rId5"/>
    <p:sldId id="261" r:id="rId6"/>
    <p:sldId id="268" r:id="rId7"/>
    <p:sldId id="263" r:id="rId8"/>
    <p:sldId id="264" r:id="rId9"/>
    <p:sldId id="276" r:id="rId10"/>
    <p:sldId id="269" r:id="rId11"/>
    <p:sldId id="270" r:id="rId12"/>
    <p:sldId id="278" r:id="rId13"/>
    <p:sldId id="274" r:id="rId14"/>
    <p:sldId id="273" r:id="rId15"/>
    <p:sldId id="275" r:id="rId16"/>
    <p:sldId id="277" r:id="rId17"/>
    <p:sldId id="257" r:id="rId18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C8E00-DE6E-4BE9-8A23-B68E3720BCD9}" v="342" dt="2021-09-21T11:11:49.075"/>
    <p1510:client id="{DD2BBBD7-7647-4838-9065-883DF0FE3852}" v="801" vWet="802" dt="2021-09-21T11:07:38.852"/>
    <p1510:client id="{EF66E174-65C2-4388-AE78-05AF885FE1BC}" v="869" dt="2021-09-21T11:15:20.7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57" autoAdjust="0"/>
  </p:normalViewPr>
  <p:slideViewPr>
    <p:cSldViewPr snapToGrid="0">
      <p:cViewPr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7c446670-7459-44eb-8c93-60d80c060528" providerId="ADAL" clId="{EF66E174-65C2-4388-AE78-05AF885FE1BC}"/>
    <pc:docChg chg="custSel addSld modSld">
      <pc:chgData name="Thomas Noordeloos" userId="7c446670-7459-44eb-8c93-60d80c060528" providerId="ADAL" clId="{EF66E174-65C2-4388-AE78-05AF885FE1BC}" dt="2021-09-21T11:26:58.627" v="865" actId="20577"/>
      <pc:docMkLst>
        <pc:docMk/>
      </pc:docMkLst>
      <pc:sldChg chg="modSp add mod">
        <pc:chgData name="Thomas Noordeloos" userId="7c446670-7459-44eb-8c93-60d80c060528" providerId="ADAL" clId="{EF66E174-65C2-4388-AE78-05AF885FE1BC}" dt="2021-09-21T11:26:58.627" v="865" actId="20577"/>
        <pc:sldMkLst>
          <pc:docMk/>
          <pc:sldMk cId="1507438539" sldId="277"/>
        </pc:sldMkLst>
        <pc:spChg chg="mod">
          <ac:chgData name="Thomas Noordeloos" userId="7c446670-7459-44eb-8c93-60d80c060528" providerId="ADAL" clId="{EF66E174-65C2-4388-AE78-05AF885FE1BC}" dt="2021-09-21T11:26:58.627" v="865" actId="20577"/>
          <ac:spMkLst>
            <pc:docMk/>
            <pc:sldMk cId="1507438539" sldId="277"/>
            <ac:spMk id="5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C198E3C1-4C6A-4D9E-9EB0-CA54178E7586}"/>
    <pc:docChg chg="undo custSel addSld delSld modSld sldOrd">
      <pc:chgData name="Thomas Noordeloos" userId="df9f46e9-7760-4f6a-814f-9e8180d7b46a" providerId="ADAL" clId="{C198E3C1-4C6A-4D9E-9EB0-CA54178E7586}" dt="2021-09-21T08:37:35.646" v="65" actId="47"/>
      <pc:docMkLst>
        <pc:docMk/>
      </pc:docMkLst>
      <pc:sldChg chg="modSp mod">
        <pc:chgData name="Thomas Noordeloos" userId="df9f46e9-7760-4f6a-814f-9e8180d7b46a" providerId="ADAL" clId="{C198E3C1-4C6A-4D9E-9EB0-CA54178E7586}" dt="2021-09-16T13:04:43.105" v="12" actId="5793"/>
        <pc:sldMkLst>
          <pc:docMk/>
          <pc:sldMk cId="2859079353" sldId="256"/>
        </pc:sldMkLst>
        <pc:spChg chg="mod">
          <ac:chgData name="Thomas Noordeloos" userId="df9f46e9-7760-4f6a-814f-9e8180d7b46a" providerId="ADAL" clId="{C198E3C1-4C6A-4D9E-9EB0-CA54178E7586}" dt="2021-09-16T13:04:06.819" v="1" actId="12"/>
          <ac:spMkLst>
            <pc:docMk/>
            <pc:sldMk cId="2859079353" sldId="256"/>
            <ac:spMk id="5" creationId="{D3700955-4AB3-462E-A398-76CFA58BDAB0}"/>
          </ac:spMkLst>
        </pc:spChg>
        <pc:spChg chg="mod">
          <ac:chgData name="Thomas Noordeloos" userId="df9f46e9-7760-4f6a-814f-9e8180d7b46a" providerId="ADAL" clId="{C198E3C1-4C6A-4D9E-9EB0-CA54178E7586}" dt="2021-09-16T13:04:43.105" v="12" actId="5793"/>
          <ac:spMkLst>
            <pc:docMk/>
            <pc:sldMk cId="2859079353" sldId="256"/>
            <ac:spMk id="6" creationId="{81B96BA2-902A-4078-8942-E8A2417A9A29}"/>
          </ac:spMkLst>
        </pc:spChg>
        <pc:spChg chg="mod">
          <ac:chgData name="Thomas Noordeloos" userId="df9f46e9-7760-4f6a-814f-9e8180d7b46a" providerId="ADAL" clId="{C198E3C1-4C6A-4D9E-9EB0-CA54178E7586}" dt="2021-09-16T13:04:14.559" v="3" actId="207"/>
          <ac:spMkLst>
            <pc:docMk/>
            <pc:sldMk cId="2859079353" sldId="256"/>
            <ac:spMk id="10" creationId="{60253159-9685-4938-B8A7-8D90D4ABB2F1}"/>
          </ac:spMkLst>
        </pc:spChg>
        <pc:graphicFrameChg chg="mod modGraphic">
          <ac:chgData name="Thomas Noordeloos" userId="df9f46e9-7760-4f6a-814f-9e8180d7b46a" providerId="ADAL" clId="{C198E3C1-4C6A-4D9E-9EB0-CA54178E7586}" dt="2021-09-16T13:04:22.806" v="7" actId="108"/>
          <ac:graphicFrameMkLst>
            <pc:docMk/>
            <pc:sldMk cId="2859079353" sldId="256"/>
            <ac:graphicFrameMk id="7" creationId="{E301E4D4-09EB-42FE-AC70-36D3DFBAE62B}"/>
          </ac:graphicFrameMkLst>
        </pc:graphicFrameChg>
      </pc:sldChg>
      <pc:sldChg chg="modSp del mod">
        <pc:chgData name="Thomas Noordeloos" userId="df9f46e9-7760-4f6a-814f-9e8180d7b46a" providerId="ADAL" clId="{C198E3C1-4C6A-4D9E-9EB0-CA54178E7586}" dt="2021-09-16T13:04:44.542" v="13" actId="47"/>
        <pc:sldMkLst>
          <pc:docMk/>
          <pc:sldMk cId="3788715575" sldId="258"/>
        </pc:sldMkLst>
        <pc:spChg chg="mod">
          <ac:chgData name="Thomas Noordeloos" userId="df9f46e9-7760-4f6a-814f-9e8180d7b46a" providerId="ADAL" clId="{C198E3C1-4C6A-4D9E-9EB0-CA54178E7586}" dt="2021-09-16T13:04:37.883" v="8" actId="21"/>
          <ac:spMkLst>
            <pc:docMk/>
            <pc:sldMk cId="3788715575" sldId="258"/>
            <ac:spMk id="10" creationId="{B5E90D55-298E-4509-878D-C4E228CD5F8E}"/>
          </ac:spMkLst>
        </pc:spChg>
      </pc:sldChg>
      <pc:sldChg chg="add del">
        <pc:chgData name="Thomas Noordeloos" userId="df9f46e9-7760-4f6a-814f-9e8180d7b46a" providerId="ADAL" clId="{C198E3C1-4C6A-4D9E-9EB0-CA54178E7586}" dt="2021-09-21T08:36:18.957" v="63" actId="47"/>
        <pc:sldMkLst>
          <pc:docMk/>
          <pc:sldMk cId="3073886678" sldId="264"/>
        </pc:sldMkLst>
      </pc:sldChg>
      <pc:sldChg chg="del">
        <pc:chgData name="Thomas Noordeloos" userId="df9f46e9-7760-4f6a-814f-9e8180d7b46a" providerId="ADAL" clId="{C198E3C1-4C6A-4D9E-9EB0-CA54178E7586}" dt="2021-09-21T08:37:35.646" v="65" actId="47"/>
        <pc:sldMkLst>
          <pc:docMk/>
          <pc:sldMk cId="1400869988" sldId="266"/>
        </pc:sldMkLst>
      </pc:sldChg>
      <pc:sldChg chg="modSp mod">
        <pc:chgData name="Thomas Noordeloos" userId="df9f46e9-7760-4f6a-814f-9e8180d7b46a" providerId="ADAL" clId="{C198E3C1-4C6A-4D9E-9EB0-CA54178E7586}" dt="2021-09-21T08:36:47.965" v="64" actId="14100"/>
        <pc:sldMkLst>
          <pc:docMk/>
          <pc:sldMk cId="3256937694" sldId="276"/>
        </pc:sldMkLst>
        <pc:spChg chg="mod">
          <ac:chgData name="Thomas Noordeloos" userId="df9f46e9-7760-4f6a-814f-9e8180d7b46a" providerId="ADAL" clId="{C198E3C1-4C6A-4D9E-9EB0-CA54178E7586}" dt="2021-09-21T08:36:47.965" v="64" actId="14100"/>
          <ac:spMkLst>
            <pc:docMk/>
            <pc:sldMk cId="3256937694" sldId="276"/>
            <ac:spMk id="2" creationId="{6BA2DD11-B353-4F5D-B04F-A81F27AA446C}"/>
          </ac:spMkLst>
        </pc:spChg>
      </pc:sldChg>
      <pc:sldChg chg="modSp add del mod ord">
        <pc:chgData name="Thomas Noordeloos" userId="df9f46e9-7760-4f6a-814f-9e8180d7b46a" providerId="ADAL" clId="{C198E3C1-4C6A-4D9E-9EB0-CA54178E7586}" dt="2021-09-21T08:34:43.158" v="61" actId="47"/>
        <pc:sldMkLst>
          <pc:docMk/>
          <pc:sldMk cId="838807156" sldId="277"/>
        </pc:sldMkLst>
        <pc:spChg chg="mod">
          <ac:chgData name="Thomas Noordeloos" userId="df9f46e9-7760-4f6a-814f-9e8180d7b46a" providerId="ADAL" clId="{C198E3C1-4C6A-4D9E-9EB0-CA54178E7586}" dt="2021-09-21T08:34:39.810" v="60" actId="6549"/>
          <ac:spMkLst>
            <pc:docMk/>
            <pc:sldMk cId="838807156" sldId="277"/>
            <ac:spMk id="4" creationId="{00000000-0000-0000-0000-000000000000}"/>
          </ac:spMkLst>
        </pc:spChg>
      </pc:sldChg>
      <pc:sldChg chg="new del">
        <pc:chgData name="Thomas Noordeloos" userId="df9f46e9-7760-4f6a-814f-9e8180d7b46a" providerId="ADAL" clId="{C198E3C1-4C6A-4D9E-9EB0-CA54178E7586}" dt="2021-09-21T08:31:57.702" v="15" actId="47"/>
        <pc:sldMkLst>
          <pc:docMk/>
          <pc:sldMk cId="1651377711" sldId="277"/>
        </pc:sldMkLst>
      </pc:sldChg>
      <pc:sldMasterChg chg="delSldLayout">
        <pc:chgData name="Thomas Noordeloos" userId="df9f46e9-7760-4f6a-814f-9e8180d7b46a" providerId="ADAL" clId="{C198E3C1-4C6A-4D9E-9EB0-CA54178E7586}" dt="2021-09-16T13:04:44.542" v="13" actId="47"/>
        <pc:sldMasterMkLst>
          <pc:docMk/>
          <pc:sldMasterMk cId="314812239" sldId="2147483663"/>
        </pc:sldMasterMkLst>
        <pc:sldLayoutChg chg="del">
          <pc:chgData name="Thomas Noordeloos" userId="df9f46e9-7760-4f6a-814f-9e8180d7b46a" providerId="ADAL" clId="{C198E3C1-4C6A-4D9E-9EB0-CA54178E7586}" dt="2021-09-16T13:04:44.542" v="13" actId="47"/>
          <pc:sldLayoutMkLst>
            <pc:docMk/>
            <pc:sldMasterMk cId="314812239" sldId="2147483663"/>
            <pc:sldLayoutMk cId="2581474216" sldId="2147483667"/>
          </pc:sldLayoutMkLst>
        </pc:sldLayoutChg>
      </pc:sldMasterChg>
    </pc:docChg>
  </pc:docChgLst>
  <pc:docChgLst>
    <pc:chgData name="Steven Linkels" userId="S::s.linkels@helicon.nl::90edd2cf-4333-44c9-9f6f-258a72a2c55f" providerId="AD" clId="Web-{93EC8E00-DE6E-4BE9-8A23-B68E3720BCD9}"/>
    <pc:docChg chg="modSld">
      <pc:chgData name="Steven Linkels" userId="S::s.linkels@helicon.nl::90edd2cf-4333-44c9-9f6f-258a72a2c55f" providerId="AD" clId="Web-{93EC8E00-DE6E-4BE9-8A23-B68E3720BCD9}" dt="2021-09-21T11:11:49.075" v="160" actId="14100"/>
      <pc:docMkLst>
        <pc:docMk/>
      </pc:docMkLst>
      <pc:sldChg chg="addSp delSp modSp mod setBg">
        <pc:chgData name="Steven Linkels" userId="S::s.linkels@helicon.nl::90edd2cf-4333-44c9-9f6f-258a72a2c55f" providerId="AD" clId="Web-{93EC8E00-DE6E-4BE9-8A23-B68E3720BCD9}" dt="2021-09-21T11:11:49.075" v="160" actId="14100"/>
        <pc:sldMkLst>
          <pc:docMk/>
          <pc:sldMk cId="1876150258" sldId="278"/>
        </pc:sldMkLst>
        <pc:spChg chg="mod">
          <ac:chgData name="Steven Linkels" userId="S::s.linkels@helicon.nl::90edd2cf-4333-44c9-9f6f-258a72a2c55f" providerId="AD" clId="Web-{93EC8E00-DE6E-4BE9-8A23-B68E3720BCD9}" dt="2021-09-21T11:11:32.653" v="156"/>
          <ac:spMkLst>
            <pc:docMk/>
            <pc:sldMk cId="1876150258" sldId="278"/>
            <ac:spMk id="2" creationId="{A8D533A7-6C90-45DE-B101-64A20A92A5FC}"/>
          </ac:spMkLst>
        </pc:spChg>
        <pc:spChg chg="del">
          <ac:chgData name="Steven Linkels" userId="S::s.linkels@helicon.nl::90edd2cf-4333-44c9-9f6f-258a72a2c55f" providerId="AD" clId="Web-{93EC8E00-DE6E-4BE9-8A23-B68E3720BCD9}" dt="2021-09-21T11:09:53.823" v="0"/>
          <ac:spMkLst>
            <pc:docMk/>
            <pc:sldMk cId="1876150258" sldId="278"/>
            <ac:spMk id="3" creationId="{50A5D607-62C1-485B-BFFD-08AD7D4D2493}"/>
          </ac:spMkLst>
        </pc:spChg>
        <pc:spChg chg="add mod">
          <ac:chgData name="Steven Linkels" userId="S::s.linkels@helicon.nl::90edd2cf-4333-44c9-9f6f-258a72a2c55f" providerId="AD" clId="Web-{93EC8E00-DE6E-4BE9-8A23-B68E3720BCD9}" dt="2021-09-21T11:11:32.653" v="156"/>
          <ac:spMkLst>
            <pc:docMk/>
            <pc:sldMk cId="1876150258" sldId="278"/>
            <ac:spMk id="8" creationId="{76F1AFFA-6014-45C5-8BBC-A058D95607B3}"/>
          </ac:spMkLst>
        </pc:spChg>
        <pc:spChg chg="add del">
          <ac:chgData name="Steven Linkels" userId="S::s.linkels@helicon.nl::90edd2cf-4333-44c9-9f6f-258a72a2c55f" providerId="AD" clId="Web-{93EC8E00-DE6E-4BE9-8A23-B68E3720BCD9}" dt="2021-09-21T11:11:32.653" v="156"/>
          <ac:spMkLst>
            <pc:docMk/>
            <pc:sldMk cId="1876150258" sldId="278"/>
            <ac:spMk id="11" creationId="{5E39A796-BE83-48B1-B33F-35C4A32AAB57}"/>
          </ac:spMkLst>
        </pc:spChg>
        <pc:spChg chg="add del">
          <ac:chgData name="Steven Linkels" userId="S::s.linkels@helicon.nl::90edd2cf-4333-44c9-9f6f-258a72a2c55f" providerId="AD" clId="Web-{93EC8E00-DE6E-4BE9-8A23-B68E3720BCD9}" dt="2021-09-21T11:11:32.653" v="156"/>
          <ac:spMkLst>
            <pc:docMk/>
            <pc:sldMk cId="1876150258" sldId="278"/>
            <ac:spMk id="13" creationId="{72F84B47-E267-4194-8194-831DB7B5547F}"/>
          </ac:spMkLst>
        </pc:spChg>
        <pc:spChg chg="add">
          <ac:chgData name="Steven Linkels" userId="S::s.linkels@helicon.nl::90edd2cf-4333-44c9-9f6f-258a72a2c55f" providerId="AD" clId="Web-{93EC8E00-DE6E-4BE9-8A23-B68E3720BCD9}" dt="2021-09-21T11:11:32.653" v="156"/>
          <ac:spMkLst>
            <pc:docMk/>
            <pc:sldMk cId="1876150258" sldId="278"/>
            <ac:spMk id="18" creationId="{743AA782-23D1-4521-8CAD-47662984AA08}"/>
          </ac:spMkLst>
        </pc:spChg>
        <pc:spChg chg="add">
          <ac:chgData name="Steven Linkels" userId="S::s.linkels@helicon.nl::90edd2cf-4333-44c9-9f6f-258a72a2c55f" providerId="AD" clId="Web-{93EC8E00-DE6E-4BE9-8A23-B68E3720BCD9}" dt="2021-09-21T11:11:32.653" v="156"/>
          <ac:spMkLst>
            <pc:docMk/>
            <pc:sldMk cId="1876150258" sldId="278"/>
            <ac:spMk id="20" creationId="{71877DBC-BB60-40F0-AC93-2ACDBAAE60CE}"/>
          </ac:spMkLst>
        </pc:spChg>
        <pc:picChg chg="add mod ord">
          <ac:chgData name="Steven Linkels" userId="S::s.linkels@helicon.nl::90edd2cf-4333-44c9-9f6f-258a72a2c55f" providerId="AD" clId="Web-{93EC8E00-DE6E-4BE9-8A23-B68E3720BCD9}" dt="2021-09-21T11:11:49.075" v="160" actId="14100"/>
          <ac:picMkLst>
            <pc:docMk/>
            <pc:sldMk cId="1876150258" sldId="278"/>
            <ac:picMk id="4" creationId="{D223C663-CD79-465A-9BAE-A40BE7183810}"/>
          </ac:picMkLst>
        </pc:picChg>
      </pc:sldChg>
    </pc:docChg>
  </pc:docChgLst>
  <pc:docChgLst>
    <pc:chgData name="Steven Linkels" userId="S::s.linkels@helicon.nl::90edd2cf-4333-44c9-9f6f-258a72a2c55f" providerId="AD" clId="Web-{DD2BBBD7-7647-4838-9065-883DF0FE3852}"/>
    <pc:docChg chg="addSld modSld">
      <pc:chgData name="Steven Linkels" userId="S::s.linkels@helicon.nl::90edd2cf-4333-44c9-9f6f-258a72a2c55f" providerId="AD" clId="Web-{DD2BBBD7-7647-4838-9065-883DF0FE3852}" dt="2021-09-21T11:07:26.664" v="404" actId="20577"/>
      <pc:docMkLst>
        <pc:docMk/>
      </pc:docMkLst>
      <pc:sldChg chg="modSp">
        <pc:chgData name="Steven Linkels" userId="S::s.linkels@helicon.nl::90edd2cf-4333-44c9-9f6f-258a72a2c55f" providerId="AD" clId="Web-{DD2BBBD7-7647-4838-9065-883DF0FE3852}" dt="2021-09-21T11:04:49.536" v="248" actId="20577"/>
        <pc:sldMkLst>
          <pc:docMk/>
          <pc:sldMk cId="2527435876" sldId="263"/>
        </pc:sldMkLst>
        <pc:spChg chg="mod">
          <ac:chgData name="Steven Linkels" userId="S::s.linkels@helicon.nl::90edd2cf-4333-44c9-9f6f-258a72a2c55f" providerId="AD" clId="Web-{DD2BBBD7-7647-4838-9065-883DF0FE3852}" dt="2021-09-21T11:04:49.536" v="248" actId="20577"/>
          <ac:spMkLst>
            <pc:docMk/>
            <pc:sldMk cId="2527435876" sldId="263"/>
            <ac:spMk id="4" creationId="{00000000-0000-0000-0000-000000000000}"/>
          </ac:spMkLst>
        </pc:spChg>
      </pc:sldChg>
      <pc:sldChg chg="modSp">
        <pc:chgData name="Steven Linkels" userId="S::s.linkels@helicon.nl::90edd2cf-4333-44c9-9f6f-258a72a2c55f" providerId="AD" clId="Web-{DD2BBBD7-7647-4838-9065-883DF0FE3852}" dt="2021-09-21T11:04:21.942" v="219" actId="20577"/>
        <pc:sldMkLst>
          <pc:docMk/>
          <pc:sldMk cId="351751298" sldId="268"/>
        </pc:sldMkLst>
        <pc:spChg chg="mod">
          <ac:chgData name="Steven Linkels" userId="S::s.linkels@helicon.nl::90edd2cf-4333-44c9-9f6f-258a72a2c55f" providerId="AD" clId="Web-{DD2BBBD7-7647-4838-9065-883DF0FE3852}" dt="2021-09-21T11:04:21.942" v="219" actId="20577"/>
          <ac:spMkLst>
            <pc:docMk/>
            <pc:sldMk cId="351751298" sldId="268"/>
            <ac:spMk id="4" creationId="{00000000-0000-0000-0000-000000000000}"/>
          </ac:spMkLst>
        </pc:spChg>
      </pc:sldChg>
      <pc:sldChg chg="modSp">
        <pc:chgData name="Steven Linkels" userId="S::s.linkels@helicon.nl::90edd2cf-4333-44c9-9f6f-258a72a2c55f" providerId="AD" clId="Web-{DD2BBBD7-7647-4838-9065-883DF0FE3852}" dt="2021-09-21T11:07:26.664" v="404" actId="20577"/>
        <pc:sldMkLst>
          <pc:docMk/>
          <pc:sldMk cId="64233740" sldId="270"/>
        </pc:sldMkLst>
        <pc:spChg chg="mod">
          <ac:chgData name="Steven Linkels" userId="S::s.linkels@helicon.nl::90edd2cf-4333-44c9-9f6f-258a72a2c55f" providerId="AD" clId="Web-{DD2BBBD7-7647-4838-9065-883DF0FE3852}" dt="2021-09-21T11:07:26.664" v="404" actId="20577"/>
          <ac:spMkLst>
            <pc:docMk/>
            <pc:sldMk cId="64233740" sldId="270"/>
            <ac:spMk id="3" creationId="{00000000-0000-0000-0000-000000000000}"/>
          </ac:spMkLst>
        </pc:spChg>
      </pc:sldChg>
      <pc:sldChg chg="new">
        <pc:chgData name="Steven Linkels" userId="S::s.linkels@helicon.nl::90edd2cf-4333-44c9-9f6f-258a72a2c55f" providerId="AD" clId="Web-{DD2BBBD7-7647-4838-9065-883DF0FE3852}" dt="2021-09-21T11:05:12.162" v="249"/>
        <pc:sldMkLst>
          <pc:docMk/>
          <pc:sldMk cId="1876150258" sldId="27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352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71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1309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895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21-9-2021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solidFill>
                  <a:srgbClr val="B8A1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Projectmanagement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srgbClr val="B8A1FF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733347" y="1736252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IBS Thema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Projectmanagement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Financiën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Marketing en communicatie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verborgen impact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Samenwerken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915405" y="1729015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Begrippen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Kwaliteitsbewaking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GIKOT 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Projectorganisatie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(Stroken)planning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435361"/>
              </p:ext>
            </p:extLst>
          </p:nvPr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rgbClr val="000644"/>
                          </a:solidFill>
                          <a:latin typeface="+mn-lt"/>
                          <a:ea typeface="+mn-ea"/>
                          <a:cs typeface="+mn-cs"/>
                        </a:rPr>
                        <a:t>Week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60253159-9685-4938-B8A7-8D90D4ABB2F1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IBS Toetsing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Kennistoets</a:t>
            </a:r>
          </a:p>
          <a:p>
            <a:pPr marR="0" lvl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Plan van aanpak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72F2EFB-702C-4409-A49D-663AAFCEF81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79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 Planning</a:t>
            </a:r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3074" name="Picture 2" descr="Afbeeldingsresultaat voor plann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18"/>
          <a:stretch/>
        </p:blipFill>
        <p:spPr bwMode="auto">
          <a:xfrm>
            <a:off x="3836987" y="1783669"/>
            <a:ext cx="4518025" cy="40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871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 Planning - Strokenplanning</a:t>
            </a:r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050" name="Picture 2" descr="http://www.ipowindesheim.nl/toolbox/wp-content/uploads/2017/09/strokenplanning-roel-grit-1024x56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79"/>
          <a:stretch/>
        </p:blipFill>
        <p:spPr bwMode="auto">
          <a:xfrm>
            <a:off x="3250276" y="2086494"/>
            <a:ext cx="6185073" cy="3086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447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 Planning – Plan van aanpak</a:t>
            </a:r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3047999" y="2289714"/>
            <a:ext cx="7846423" cy="169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activiteiten hebben een doorlooptijd en evt. benodigde werktijd 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aangegeven welke activiteiten afhankelijk zijn van elkaar 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zijn duidelijke deadlines vastgesteld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logische (stroken)planning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6213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 Planning – Plan van aanpak</a:t>
            </a:r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838200" y="1414932"/>
            <a:ext cx="10041672" cy="5879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Opdracht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Maak een planning voor week 5 t/m </a:t>
            </a:r>
            <a:r>
              <a:rPr lang="nl-NL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10 </a:t>
            </a:r>
            <a:endParaRPr lang="nl-NL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Plan per week de volgende onderdelen in:</a:t>
            </a:r>
          </a:p>
          <a:p>
            <a:pPr marL="914400" lvl="1" indent="-45720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  <a:defRPr/>
            </a:pP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 week 5 behandelen we de onderdelen ‘</a:t>
            </a:r>
            <a:r>
              <a:rPr lang="nl-NL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kosten en baten</a:t>
            </a: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’ en ‘</a:t>
            </a:r>
            <a:r>
              <a:rPr lang="nl-NL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risico’s</a:t>
            </a: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’. Deze week heb je ook tijd om hieraan te werken</a:t>
            </a:r>
          </a:p>
          <a:p>
            <a:pPr marL="914400" lvl="1" indent="-45720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  <a:defRPr/>
            </a:pP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Het aanpassen/verbeteren van de 11 onderdelen uit het beoordelingsformulier van het </a:t>
            </a:r>
            <a:r>
              <a:rPr lang="nl-NL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‘Plan van aanpak’.</a:t>
            </a:r>
          </a:p>
          <a:p>
            <a:pPr marL="914400" lvl="1" indent="-45720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  <a:defRPr/>
            </a:pP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 verschillende </a:t>
            </a:r>
            <a:r>
              <a:rPr lang="nl-NL" b="1" i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projectactiviteiten</a:t>
            </a: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(catering, communicatie, facilitair en projectleiding)  onderverdeeld in de verschillende </a:t>
            </a:r>
            <a:r>
              <a:rPr lang="nl-NL" b="1" i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projectfases </a:t>
            </a: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(initiatief, definiëren, uitvoeren en afsluiten)</a:t>
            </a:r>
          </a:p>
          <a:p>
            <a:pPr marL="914400" lvl="1" indent="-45720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  <a:defRPr/>
            </a:pP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 voorbereiding van de presentaties aan de hand van het beoordelingsformulier </a:t>
            </a:r>
            <a:r>
              <a:rPr lang="nl-NL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‘Presentatie’.</a:t>
            </a:r>
          </a:p>
          <a:p>
            <a:pPr marL="914400" lvl="1" indent="-45720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  <a:defRPr/>
            </a:pP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Zorg dat haalbare deadlines.</a:t>
            </a:r>
          </a:p>
          <a:p>
            <a:pPr marL="914400" lvl="1" indent="-45720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  <a:defRPr/>
            </a:pPr>
            <a:r>
              <a:rPr lang="nl-NL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Vermeld in de planning ook wie voor welk onderdeel verantwoordelijk is.</a:t>
            </a:r>
          </a:p>
          <a:p>
            <a:pPr marL="914400" lvl="1" indent="-45720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arenR"/>
              <a:defRPr/>
            </a:pPr>
            <a:endParaRPr lang="nl-NL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4385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89699B-12C7-4C20-AA97-A0E263853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10725" cy="1325563"/>
          </a:xfrm>
        </p:spPr>
        <p:txBody>
          <a:bodyPr>
            <a:normAutofit/>
          </a:bodyPr>
          <a:lstStyle/>
          <a:p>
            <a:endParaRPr lang="nl-NL" sz="4000" dirty="0">
              <a:solidFill>
                <a:srgbClr val="0006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29FBF4-CC7E-4763-94FB-BE8054F6746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nl-NL" sz="2400" dirty="0">
              <a:solidFill>
                <a:srgbClr val="0006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332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Plan van aanpak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AB40DFA-DF84-40A5-B7B1-F043444D01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8604"/>
          <a:stretch/>
        </p:blipFill>
        <p:spPr>
          <a:xfrm>
            <a:off x="2819636" y="1770116"/>
            <a:ext cx="6552728" cy="3165778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4AB40DFA-DF84-40A5-B7B1-F043444D01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81397"/>
          <a:stretch/>
        </p:blipFill>
        <p:spPr>
          <a:xfrm>
            <a:off x="2819636" y="4935894"/>
            <a:ext cx="6552728" cy="72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72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5954"/>
          </a:xfrm>
        </p:spPr>
        <p:txBody>
          <a:bodyPr/>
          <a:lstStyle/>
          <a:p>
            <a:r>
              <a:rPr lang="nl-NL" dirty="0"/>
              <a:t>6 Kwaliteitsbewaking </a:t>
            </a:r>
            <a:br>
              <a:rPr lang="nl-NL" dirty="0"/>
            </a:br>
            <a:r>
              <a:rPr lang="nl-NL" sz="2800" i="1" dirty="0"/>
              <a:t>(Uit het beoordelingsformulier Plan van Aanpak, IBS Mijn leefomgeving)</a:t>
            </a:r>
            <a:endParaRPr lang="nl-NL" sz="3200" i="1" dirty="0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1672613" y="1921079"/>
            <a:ext cx="8846773" cy="36173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Kwaliteitsbewaking </a:t>
            </a:r>
            <a:endParaRPr lang="nl-NL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beschreven op welke manier ervoor gezorgd wordt dat de kwaliteit goed bewaakt wordt. Er is minimaal beschreven hoe de kwaliteit bewaakt gaat worden van: 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nl-NL" sz="2000">
                <a:effectLst/>
                <a:latin typeface="Arial"/>
                <a:ea typeface="Calibri" panose="020F0502020204030204" pitchFamily="34" charset="0"/>
                <a:cs typeface="Times New Roman"/>
              </a:rPr>
              <a:t>Tussenresultaten</a:t>
            </a:r>
            <a:r>
              <a:rPr lang="nl-NL" sz="2000">
                <a:latin typeface="Arial"/>
                <a:ea typeface="Calibri" panose="020F0502020204030204" pitchFamily="34" charset="0"/>
                <a:cs typeface="Times New Roman"/>
              </a:rPr>
              <a:t> </a:t>
            </a:r>
            <a:r>
              <a:rPr lang="nl-NL" sz="1400" i="1">
                <a:latin typeface="Arial"/>
                <a:ea typeface="Calibri" panose="020F0502020204030204" pitchFamily="34" charset="0"/>
                <a:cs typeface="Times New Roman"/>
              </a:rPr>
              <a:t>(onderdeel 1 t/m 11 van het </a:t>
            </a:r>
            <a:r>
              <a:rPr lang="nl-NL" sz="1400" i="1" err="1">
                <a:latin typeface="Arial"/>
                <a:ea typeface="Calibri" panose="020F0502020204030204" pitchFamily="34" charset="0"/>
                <a:cs typeface="Times New Roman"/>
              </a:rPr>
              <a:t>PvA</a:t>
            </a:r>
            <a:r>
              <a:rPr lang="nl-NL" sz="1400" i="1">
                <a:latin typeface="Arial"/>
                <a:ea typeface="Calibri" panose="020F0502020204030204" pitchFamily="34" charset="0"/>
                <a:cs typeface="Times New Roman"/>
              </a:rPr>
              <a:t>)</a:t>
            </a:r>
            <a:endParaRPr lang="nl-NL" sz="1400" i="1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nl-NL" sz="2000">
                <a:effectLst/>
                <a:latin typeface="Arial"/>
                <a:ea typeface="Calibri" panose="020F0502020204030204" pitchFamily="34" charset="0"/>
                <a:cs typeface="Times New Roman"/>
              </a:rPr>
              <a:t>Opgeleverde stukken van individuele projectleden</a:t>
            </a:r>
            <a:r>
              <a:rPr lang="nl-NL" sz="2000">
                <a:latin typeface="Arial"/>
                <a:ea typeface="Calibri" panose="020F0502020204030204" pitchFamily="34" charset="0"/>
                <a:cs typeface="Times New Roman"/>
              </a:rPr>
              <a:t> </a:t>
            </a:r>
            <a:r>
              <a:rPr lang="nl-NL" sz="1400" i="1">
                <a:latin typeface="Arial"/>
                <a:ea typeface="Calibri" panose="020F0502020204030204" pitchFamily="34" charset="0"/>
                <a:cs typeface="Times New Roman"/>
              </a:rPr>
              <a:t>(wat verwacht je van je de ander qua schrijven in het verslag)</a:t>
            </a:r>
            <a:endParaRPr lang="nl-NL" sz="1400" i="1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nl-NL" sz="2000">
                <a:effectLst/>
                <a:latin typeface="Arial"/>
                <a:ea typeface="Calibri" panose="020F0502020204030204" pitchFamily="34" charset="0"/>
                <a:cs typeface="Times New Roman"/>
              </a:rPr>
              <a:t>Uitvoering verhalencafé </a:t>
            </a:r>
            <a:r>
              <a:rPr lang="nl-NL" sz="1400" i="1">
                <a:latin typeface="Arial"/>
                <a:ea typeface="Calibri" panose="020F0502020204030204" pitchFamily="34" charset="0"/>
                <a:cs typeface="Times New Roman"/>
              </a:rPr>
              <a:t>(beschrijf de projectactiviteiten uit, catering, facilitair en communicatie)</a:t>
            </a:r>
            <a:endParaRPr lang="nl-NL" sz="1400" i="1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nl-NL" sz="2000">
                <a:effectLst/>
                <a:latin typeface="Arial"/>
                <a:ea typeface="Calibri" panose="020F0502020204030204" pitchFamily="34" charset="0"/>
                <a:cs typeface="Times New Roman"/>
              </a:rPr>
              <a:t>Presentatie(s) </a:t>
            </a:r>
            <a:r>
              <a:rPr lang="nl-NL" sz="1400" i="1">
                <a:latin typeface="Arial"/>
                <a:ea typeface="Calibri" panose="020F0502020204030204" pitchFamily="34" charset="0"/>
                <a:cs typeface="Times New Roman"/>
              </a:rPr>
              <a:t>(5 expert klassen, hoe wordt het één geheel)</a:t>
            </a:r>
            <a:endParaRPr lang="nl-NL" sz="1400" i="1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51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6 Kwaliteitsbewaking</a:t>
            </a:r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350175"/>
            <a:ext cx="8846773" cy="444758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Houdt in: Wanneer is het project geslaagd?</a:t>
            </a:r>
          </a:p>
          <a:p>
            <a:endParaRPr lang="nl-NL" dirty="0"/>
          </a:p>
          <a:p>
            <a:r>
              <a:rPr lang="nl-NL"/>
              <a:t>Een mogelijkheid is om </a:t>
            </a:r>
            <a:r>
              <a:rPr lang="nl-NL" dirty="0"/>
              <a:t>de GIKOT methode</a:t>
            </a:r>
            <a:r>
              <a:rPr lang="nl-NL"/>
              <a:t> te gebruiken:</a:t>
            </a:r>
            <a:endParaRPr lang="nl-NL">
              <a:cs typeface="Calibri"/>
            </a:endParaRPr>
          </a:p>
          <a:p>
            <a:pPr lvl="1"/>
            <a:r>
              <a:rPr lang="nl-NL" b="1" dirty="0"/>
              <a:t>G</a:t>
            </a:r>
            <a:r>
              <a:rPr lang="nl-NL" dirty="0"/>
              <a:t>eld</a:t>
            </a:r>
          </a:p>
          <a:p>
            <a:pPr lvl="1"/>
            <a:r>
              <a:rPr lang="nl-NL" b="1" dirty="0"/>
              <a:t>I</a:t>
            </a:r>
            <a:r>
              <a:rPr lang="nl-NL" dirty="0"/>
              <a:t>nformatie</a:t>
            </a:r>
          </a:p>
          <a:p>
            <a:pPr lvl="1"/>
            <a:r>
              <a:rPr lang="nl-NL" b="1" dirty="0"/>
              <a:t>K</a:t>
            </a:r>
            <a:r>
              <a:rPr lang="nl-NL" dirty="0"/>
              <a:t>waliteit</a:t>
            </a:r>
          </a:p>
          <a:p>
            <a:pPr lvl="1"/>
            <a:r>
              <a:rPr lang="nl-NL" b="1" dirty="0"/>
              <a:t>O</a:t>
            </a:r>
            <a:r>
              <a:rPr lang="nl-NL" dirty="0"/>
              <a:t>rganisatie</a:t>
            </a:r>
          </a:p>
          <a:p>
            <a:pPr lvl="1"/>
            <a:r>
              <a:rPr lang="nl-NL" b="1" dirty="0"/>
              <a:t>T</a:t>
            </a:r>
            <a:r>
              <a:rPr lang="nl-NL" dirty="0"/>
              <a:t>ijd</a:t>
            </a:r>
          </a:p>
          <a:p>
            <a:pPr marL="0" indent="0">
              <a:buNone/>
            </a:pPr>
            <a:endParaRPr lang="nl-NL" sz="1000" dirty="0"/>
          </a:p>
          <a:p>
            <a:r>
              <a:rPr lang="nl-NL" dirty="0"/>
              <a:t>Welke controles voer je uit?</a:t>
            </a:r>
          </a:p>
        </p:txBody>
      </p:sp>
    </p:spTree>
    <p:extLst>
      <p:ext uri="{BB962C8B-B14F-4D97-AF65-F5344CB8AC3E}">
        <p14:creationId xmlns:p14="http://schemas.microsoft.com/office/powerpoint/2010/main" val="2527435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6 Kwaliteitsbewaking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51952598-F46A-459C-B03E-470B11AB0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1731" y="1451905"/>
            <a:ext cx="7408538" cy="4677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86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A2DD11-B353-4F5D-B04F-A81F27AA4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593062" cy="1325563"/>
          </a:xfrm>
        </p:spPr>
        <p:txBody>
          <a:bodyPr/>
          <a:lstStyle/>
          <a:p>
            <a:r>
              <a:rPr lang="nl-NL" sz="3200" dirty="0"/>
              <a:t>Noteer welke actie van Kwaliteitsbewaking hoort bij de GIKOT-methode: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4A6DCB-7BD6-4364-BBBE-90B762726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570421"/>
          </a:xfrm>
        </p:spPr>
        <p:txBody>
          <a:bodyPr/>
          <a:lstStyle/>
          <a:p>
            <a:r>
              <a:rPr lang="nl-NL" dirty="0"/>
              <a:t>Planning vooraf</a:t>
            </a:r>
          </a:p>
          <a:p>
            <a:r>
              <a:rPr lang="nl-NL" dirty="0">
                <a:sym typeface="Wingdings" panose="05000000000000000000" pitchFamily="2" charset="2"/>
              </a:rPr>
              <a:t>Voortgangsbewaking</a:t>
            </a:r>
          </a:p>
          <a:p>
            <a:r>
              <a:rPr lang="nl-NL" dirty="0">
                <a:sym typeface="Wingdings" panose="05000000000000000000" pitchFamily="2" charset="2"/>
              </a:rPr>
              <a:t>Overleggen</a:t>
            </a:r>
          </a:p>
          <a:p>
            <a:pPr>
              <a:buFontTx/>
              <a:buChar char="•"/>
              <a:defRPr/>
            </a:pPr>
            <a:r>
              <a:rPr lang="nl-NL" dirty="0"/>
              <a:t>Planning aanpassen </a:t>
            </a:r>
          </a:p>
          <a:p>
            <a:pPr>
              <a:buFontTx/>
              <a:buChar char="•"/>
              <a:defRPr/>
            </a:pPr>
            <a:r>
              <a:rPr lang="nl-NL" dirty="0"/>
              <a:t>Bewaking budget </a:t>
            </a:r>
          </a:p>
          <a:p>
            <a:pPr>
              <a:buFontTx/>
              <a:buChar char="•"/>
              <a:defRPr/>
            </a:pPr>
            <a:r>
              <a:rPr lang="nl-NL" dirty="0"/>
              <a:t>Bewaking kwaliteit</a:t>
            </a:r>
          </a:p>
          <a:p>
            <a:pPr>
              <a:buFontTx/>
              <a:buChar char="•"/>
              <a:defRPr/>
            </a:pPr>
            <a:r>
              <a:rPr lang="nl-NL" dirty="0"/>
              <a:t>Verspreiding en archivering info</a:t>
            </a:r>
          </a:p>
          <a:p>
            <a:pPr>
              <a:buFontTx/>
              <a:buChar char="•"/>
              <a:defRPr/>
            </a:pPr>
            <a:r>
              <a:rPr lang="nl-NL" dirty="0"/>
              <a:t>Bewaking projectdoel </a:t>
            </a:r>
          </a:p>
          <a:p>
            <a:pPr>
              <a:buFontTx/>
              <a:buChar char="•"/>
              <a:defRPr/>
            </a:pPr>
            <a:r>
              <a:rPr lang="nl-NL" dirty="0"/>
              <a:t>Bedreigingen project</a:t>
            </a:r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D1F6D191-7667-481A-BEA0-E7D65C7505EE}"/>
              </a:ext>
            </a:extLst>
          </p:cNvPr>
          <p:cNvSpPr/>
          <p:nvPr/>
        </p:nvSpPr>
        <p:spPr>
          <a:xfrm>
            <a:off x="8072956" y="2358382"/>
            <a:ext cx="30843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</a:t>
            </a: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eld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nformatie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</a:t>
            </a: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waliteit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</a:t>
            </a: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rganisatie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ijd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BB71AE90-530A-45FB-8B2D-245B10B721B8}"/>
              </a:ext>
            </a:extLst>
          </p:cNvPr>
          <p:cNvSpPr txBox="1"/>
          <p:nvPr/>
        </p:nvSpPr>
        <p:spPr>
          <a:xfrm>
            <a:off x="6096000" y="1325563"/>
            <a:ext cx="914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T, 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I, 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693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7 Projectorganisatie</a:t>
            </a:r>
            <a:endParaRPr lang="nl-NL" dirty="0"/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026" name="Picture 2" descr="Afbeeldingsresultaat voor rolverdel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325" y="1911176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beeldingsresultaat voor rolverdel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379" y="4265929"/>
            <a:ext cx="2997835" cy="1872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98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7 Projectorganisatie – Plan van aanpak</a:t>
            </a:r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3048000" y="1812660"/>
            <a:ext cx="6096000" cy="3448123"/>
          </a:xfrm>
          <a:prstGeom prst="rect">
            <a:avLst/>
          </a:prstGeom>
        </p:spPr>
        <p:txBody>
          <a:bodyPr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Beschrijving projectorganisatie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beschreven hoe het project is georganiseerd. Daarin is minimaal benoemd: 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Lijst met namen en contactgegevens van de leden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Calibri" panose="020F0502020204030204" pitchFamily="34" charset="0"/>
                <a:cs typeface="Times New Roman"/>
              </a:rPr>
              <a:t>Hoe de rolverdeling binnen de projectgroep is</a:t>
            </a:r>
            <a:r>
              <a:rPr lang="nl-NL">
                <a:latin typeface="Arial"/>
                <a:ea typeface="Calibri" panose="020F0502020204030204" pitchFamily="34" charset="0"/>
                <a:cs typeface="Times New Roman"/>
              </a:rPr>
              <a:t> </a:t>
            </a:r>
            <a:r>
              <a:rPr lang="nl-NL" sz="1400" i="1">
                <a:latin typeface="Arial"/>
                <a:ea typeface="Calibri" panose="020F0502020204030204" pitchFamily="34" charset="0"/>
                <a:cs typeface="Times New Roman"/>
              </a:rPr>
              <a:t>(aan de hand van het DISC-profiel)</a:t>
            </a:r>
            <a:endParaRPr lang="nl-NL" sz="1400" b="0" i="1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 en wanneer er vergaderd wordt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Calibri" panose="020F0502020204030204" pitchFamily="34" charset="0"/>
                <a:cs typeface="Times New Roman"/>
              </a:rPr>
              <a:t>Op welke manier er gecommuniceerd wordt</a:t>
            </a:r>
            <a:r>
              <a:rPr lang="nl-NL">
                <a:latin typeface="Arial"/>
                <a:ea typeface="Calibri" panose="020F0502020204030204" pitchFamily="34" charset="0"/>
                <a:cs typeface="Times New Roman"/>
              </a:rPr>
              <a:t> </a:t>
            </a:r>
            <a:r>
              <a:rPr lang="nl-NL" sz="1400" i="1">
                <a:latin typeface="Arial"/>
                <a:ea typeface="Calibri" panose="020F0502020204030204" pitchFamily="34" charset="0"/>
                <a:cs typeface="Times New Roman"/>
              </a:rPr>
              <a:t>(onderling)</a:t>
            </a:r>
            <a:endParaRPr kumimoji="0" lang="nl-NL" sz="1400" b="0" i="1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Calibri" panose="020F0502020204030204" pitchFamily="34" charset="0"/>
                <a:cs typeface="Times New Roman"/>
              </a:rPr>
              <a:t>Hoe de stakeholders geïnformeerd blijven</a:t>
            </a:r>
            <a:r>
              <a:rPr lang="nl-NL">
                <a:latin typeface="Arial"/>
                <a:ea typeface="Calibri" panose="020F0502020204030204" pitchFamily="34" charset="0"/>
                <a:cs typeface="Times New Roman"/>
              </a:rPr>
              <a:t> </a:t>
            </a:r>
            <a:r>
              <a:rPr lang="nl-NL" sz="1400" i="1">
                <a:latin typeface="Arial"/>
                <a:ea typeface="Calibri" panose="020F0502020204030204" pitchFamily="34" charset="0"/>
                <a:cs typeface="Times New Roman"/>
              </a:rPr>
              <a:t>(Opdrachtgever, oftewel Leonie, betrokken docenten en de genodigden)</a:t>
            </a:r>
            <a:endParaRPr kumimoji="0" lang="nl-NL" sz="1400" b="0" i="1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Welke digitale middelen er gebruikt worden voor de samenwerking binnen de groep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33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8D533A7-6C90-45DE-B101-64A20A92A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nl-NL" sz="4600">
                <a:cs typeface="Calibri Light"/>
              </a:rPr>
              <a:t>7 – Projectorganisatie 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6F1AFFA-6014-45C5-8BBC-A058D9560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>
                <a:cs typeface="Calibri"/>
              </a:rPr>
              <a:t>Maak aan de hand van het DISC-profielschets een verdeling van wie, wat doet tijdens de planning. </a:t>
            </a:r>
          </a:p>
          <a:p>
            <a:pPr marL="0" indent="0">
              <a:buNone/>
            </a:pPr>
            <a:endParaRPr lang="en-US" sz="2200">
              <a:cs typeface="Calibri"/>
            </a:endParaRPr>
          </a:p>
          <a:p>
            <a:pPr marL="0" indent="0">
              <a:buNone/>
            </a:pPr>
            <a:r>
              <a:rPr lang="en-US" sz="2200">
                <a:cs typeface="Calibri"/>
              </a:rPr>
              <a:t>Benut </a:t>
            </a:r>
            <a:r>
              <a:rPr lang="en-US" sz="2200" err="1">
                <a:cs typeface="Calibri"/>
              </a:rPr>
              <a:t>elkaars</a:t>
            </a:r>
            <a:r>
              <a:rPr lang="en-US" sz="2200">
                <a:cs typeface="Calibri"/>
              </a:rPr>
              <a:t> </a:t>
            </a:r>
            <a:r>
              <a:rPr lang="en-US" sz="2200" err="1">
                <a:cs typeface="Calibri"/>
              </a:rPr>
              <a:t>sterkte</a:t>
            </a:r>
            <a:r>
              <a:rPr lang="en-US" sz="2200">
                <a:cs typeface="Calibri"/>
              </a:rPr>
              <a:t> </a:t>
            </a:r>
            <a:r>
              <a:rPr lang="en-US" sz="2200" err="1">
                <a:cs typeface="Calibri"/>
              </a:rPr>
              <a:t>punten</a:t>
            </a:r>
            <a:r>
              <a:rPr lang="en-US" sz="2200">
                <a:cs typeface="Calibri"/>
              </a:rPr>
              <a:t>!</a:t>
            </a:r>
          </a:p>
        </p:txBody>
      </p:sp>
      <p:pic>
        <p:nvPicPr>
          <p:cNvPr id="4" name="Afbeelding 4">
            <a:extLst>
              <a:ext uri="{FF2B5EF4-FFF2-40B4-BE49-F238E27FC236}">
                <a16:creationId xmlns:a16="http://schemas.microsoft.com/office/drawing/2014/main" id="{D223C663-CD79-465A-9BAE-A40BE7183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6169" y="1345"/>
            <a:ext cx="6806285" cy="685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15025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3" ma:contentTypeDescription="Een nieuw document maken." ma:contentTypeScope="" ma:versionID="40482e5b53334d1eeebda43037df53c5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9c978e2734d7fc04f5be9d8ae96b6347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F25935-AB7B-4E57-ABE3-DCE3F2FFC805}">
  <ds:schemaRefs>
    <ds:schemaRef ds:uri="34354c1b-6b8c-435b-ad50-990538c19557"/>
    <ds:schemaRef ds:uri="47a28104-336f-447d-946e-e305ac2bcd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D7DE6F1-65E5-4742-993C-166C160C650C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533</Words>
  <Application>Microsoft Office PowerPoint</Application>
  <PresentationFormat>Breedbeeld</PresentationFormat>
  <Paragraphs>105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Wingdings</vt:lpstr>
      <vt:lpstr>Kantoorthema</vt:lpstr>
      <vt:lpstr>PowerPoint-presentatie</vt:lpstr>
      <vt:lpstr>Plan van aanpak</vt:lpstr>
      <vt:lpstr>6 Kwaliteitsbewaking  (Uit het beoordelingsformulier Plan van Aanpak, IBS Mijn leefomgeving)</vt:lpstr>
      <vt:lpstr>6 Kwaliteitsbewaking</vt:lpstr>
      <vt:lpstr>6 Kwaliteitsbewaking</vt:lpstr>
      <vt:lpstr>Noteer welke actie van Kwaliteitsbewaking hoort bij de GIKOT-methode:</vt:lpstr>
      <vt:lpstr>7 Projectorganisatie</vt:lpstr>
      <vt:lpstr>7 Projectorganisatie – Plan van aanpak</vt:lpstr>
      <vt:lpstr>7 – Projectorganisatie </vt:lpstr>
      <vt:lpstr>8 Planning</vt:lpstr>
      <vt:lpstr>8 Planning - Strokenplanning</vt:lpstr>
      <vt:lpstr>8 Planning – Plan van aanpak</vt:lpstr>
      <vt:lpstr>8 Planning – Plan van aanpak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Thomas Noordeloos</dc:creator>
  <cp:lastModifiedBy>Thomas Noordeloos</cp:lastModifiedBy>
  <cp:revision>23</cp:revision>
  <dcterms:created xsi:type="dcterms:W3CDTF">2020-08-25T13:15:30Z</dcterms:created>
  <dcterms:modified xsi:type="dcterms:W3CDTF">2021-09-21T11:27:25Z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